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sldIdLst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38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47D7-D26B-46DC-9373-9FD99F30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7E8D-1907-42BD-8F7C-F10FDE25AC49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107AD-4F43-4972-8A2E-EC02D3D4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648B5-2669-44BB-82E6-84D72FA9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094C-8313-4F9D-8CEB-C6757B9D1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0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AAE7F-677B-410B-938B-613BBCE9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74F0-E599-423B-A1ED-78B453E89746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C026-4B52-4785-946B-D7C1BF76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0DAD-432F-459F-B16B-0B06257C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1377-5C42-452B-BF40-C4325084A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1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F7E5B-D77C-4A04-B74C-82055055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8086-89E7-49EE-BAF1-3A4CAF77FF09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3A0F-F729-4B18-B83C-DE196690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035FC-3431-4240-8710-85005740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A5D3-9F44-4A02-8AF1-FC443EA78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D8B82-5ACC-4293-9B22-7666E587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2D70-854F-4B45-97BE-73E56B406F82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D0EB-6027-4012-8E93-ACFF85B7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A10B-0BC2-4828-A281-DBC8D0E3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EAFC-F239-452C-BD99-CC4C559C2F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070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5B988-410D-410C-ACB6-5EC8B786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F6A3-5016-4D6C-BAD2-1A40C0662AF5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C1BCA-15DE-44FC-B571-D2CA921D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C1F4A-FDBE-467F-A3EE-9940627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52E3-73DC-44E0-8B3F-00D106FCB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3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0DAA44-EB62-4FE1-BE31-ECD4186C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54E3-6BD6-44FA-A111-8EBABA854A6F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A06C3C-F601-4285-A016-0CF9B310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2FA53D-CDE4-4189-99BA-F119605E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F927-3FC1-46BE-8B7C-0DC1AA29B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0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D5D266-21E0-458B-AD16-E2A6B616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9049-92B9-4C94-A476-FA033BA1BD7A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BDF5A9-AB87-4916-B9A4-493EC1F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FBFD54-9693-4868-9FBA-983B8CA4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3BD6-BD31-43C2-B9DC-0E29EBCAB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6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ED9567-DC83-4581-9847-54484E9B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A2FD-864A-4191-BA5C-CC0481C1567A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689EE3-A534-4A5A-AFF8-A0C7F87C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B8B2D-9ADE-4E2A-9FFF-09B863C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6FD6-6BFE-4A07-B414-70136A6F3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9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C1F137-AAAB-4096-85E0-2160F75B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26AD-3C3A-4FF4-89F5-B531B3720E17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2036F8-7D3F-4668-BF38-683989D7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818DB0-0DFA-48D6-A4B4-48E0D661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101A-5DB2-4849-8E25-E2641E8600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12141A-1D79-4913-98D9-0447399B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447E-DB3D-4839-9075-D8540368B833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4C02DD-E111-4FD3-B727-CE356F77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A1CE40-C8DC-400E-A311-1B4098DF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D674-DD55-4F01-955C-2753BEFE33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ADC4E5-AA5F-4B17-9525-0172DE7C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FDC2-8B7A-483B-9864-9493703271F9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8F9BB3-C89E-4B8B-975A-AE9A8BD6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C3A0CE-8BD7-4C47-8E75-9B23E16F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479A-927B-4EB2-B06D-E13B426DE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59D7AA-9A4D-48CE-A197-2A4DC7674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84CB43-94B1-40FF-94EE-3971FF58C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9D689-40A6-4C8D-8EB7-A0A5CDC61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4D4AC0-A849-4489-A708-A3A239E14827}" type="datetime1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595F0-B57F-4F7F-847F-37873F991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19F3-9B2A-4C4C-BEB7-52A3F3F7A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859513-A11C-4C08-9837-D5B395C7B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 descr="Nanyang Technological University by Heatherwick Studio_1.jpg">
            <a:extLst>
              <a:ext uri="{FF2B5EF4-FFF2-40B4-BE49-F238E27FC236}">
                <a16:creationId xmlns:a16="http://schemas.microsoft.com/office/drawing/2014/main" id="{4F6FDFD8-612D-43F7-8F29-C95D8DD7BC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381000"/>
            <a:ext cx="8128000" cy="6096000"/>
          </a:xfr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>
            <a:extLst>
              <a:ext uri="{FF2B5EF4-FFF2-40B4-BE49-F238E27FC236}">
                <a16:creationId xmlns:a16="http://schemas.microsoft.com/office/drawing/2014/main" id="{E4EB306C-ACC4-4A3F-9058-DD425E13D5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882650"/>
            <a:ext cx="7645400" cy="5092700"/>
          </a:xfr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4">
            <a:extLst>
              <a:ext uri="{FF2B5EF4-FFF2-40B4-BE49-F238E27FC236}">
                <a16:creationId xmlns:a16="http://schemas.microsoft.com/office/drawing/2014/main" id="{7FA5A57E-6127-415A-A264-D25DB18AF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63" y="952500"/>
            <a:ext cx="7508875" cy="4953000"/>
          </a:xfr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>
            <a:extLst>
              <a:ext uri="{FF2B5EF4-FFF2-40B4-BE49-F238E27FC236}">
                <a16:creationId xmlns:a16="http://schemas.microsoft.com/office/drawing/2014/main" id="{9DD71E8D-F9CB-4DC6-8105-BFB2A4CCC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755650"/>
            <a:ext cx="7797800" cy="5346700"/>
          </a:xfr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>
            <a:extLst>
              <a:ext uri="{FF2B5EF4-FFF2-40B4-BE49-F238E27FC236}">
                <a16:creationId xmlns:a16="http://schemas.microsoft.com/office/drawing/2014/main" id="{B57D5216-4970-43FD-B5BA-55BC703198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82613" y="1117600"/>
            <a:ext cx="10309226" cy="4622800"/>
          </a:xfr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>
            <a:extLst>
              <a:ext uri="{FF2B5EF4-FFF2-40B4-BE49-F238E27FC236}">
                <a16:creationId xmlns:a16="http://schemas.microsoft.com/office/drawing/2014/main" id="{63C38393-1008-48B4-9BA9-8762317027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755650"/>
            <a:ext cx="8026400" cy="5346700"/>
          </a:xfr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9CDCAD0C-BCB7-49A6-850B-85AC707A1F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636588"/>
            <a:ext cx="8362950" cy="5584825"/>
          </a:xfr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>
            <a:extLst>
              <a:ext uri="{FF2B5EF4-FFF2-40B4-BE49-F238E27FC236}">
                <a16:creationId xmlns:a16="http://schemas.microsoft.com/office/drawing/2014/main" id="{1206997D-9D02-4DBE-B72D-74B458D992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" y="914400"/>
            <a:ext cx="8407400" cy="5029200"/>
          </a:xfr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>
            <a:extLst>
              <a:ext uri="{FF2B5EF4-FFF2-40B4-BE49-F238E27FC236}">
                <a16:creationId xmlns:a16="http://schemas.microsoft.com/office/drawing/2014/main" id="{39076671-8FFE-4FA7-A47F-378D5FF6A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1182688"/>
            <a:ext cx="8515350" cy="4492625"/>
          </a:xfr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Case Western Reserve University Tinkham Veale University Center by Perkins + Will_1.jpg">
            <a:extLst>
              <a:ext uri="{FF2B5EF4-FFF2-40B4-BE49-F238E27FC236}">
                <a16:creationId xmlns:a16="http://schemas.microsoft.com/office/drawing/2014/main" id="{8C5D5E52-EB70-4AB3-AF63-8A4C69887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73075"/>
            <a:ext cx="8534400" cy="5911850"/>
          </a:xfr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>
            <a:extLst>
              <a:ext uri="{FF2B5EF4-FFF2-40B4-BE49-F238E27FC236}">
                <a16:creationId xmlns:a16="http://schemas.microsoft.com/office/drawing/2014/main" id="{47B7BE03-4ED4-4AB6-A829-C3D5E4889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4275" y="325438"/>
            <a:ext cx="4235450" cy="6207125"/>
          </a:xfr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4">
            <a:extLst>
              <a:ext uri="{FF2B5EF4-FFF2-40B4-BE49-F238E27FC236}">
                <a16:creationId xmlns:a16="http://schemas.microsoft.com/office/drawing/2014/main" id="{8C3E9908-4FBC-45D4-9D30-122944F2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25438"/>
            <a:ext cx="3502025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53">
            <a:extLst>
              <a:ext uri="{FF2B5EF4-FFF2-40B4-BE49-F238E27FC236}">
                <a16:creationId xmlns:a16="http://schemas.microsoft.com/office/drawing/2014/main" id="{54CF672F-18C5-49BC-A8FF-56481EE3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50838"/>
            <a:ext cx="586422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8">
            <a:extLst>
              <a:ext uri="{FF2B5EF4-FFF2-40B4-BE49-F238E27FC236}">
                <a16:creationId xmlns:a16="http://schemas.microsoft.com/office/drawing/2014/main" id="{92DFFBA0-DF60-41AB-BCEC-8ECFCE05B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990600"/>
            <a:ext cx="7372350" cy="4876800"/>
          </a:xfr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>
            <a:extLst>
              <a:ext uri="{FF2B5EF4-FFF2-40B4-BE49-F238E27FC236}">
                <a16:creationId xmlns:a16="http://schemas.microsoft.com/office/drawing/2014/main" id="{2D1A8961-AE75-47BE-AD49-E56F8FE94A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4938" y="931863"/>
            <a:ext cx="9413876" cy="4994275"/>
          </a:xfr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>
            <a:extLst>
              <a:ext uri="{FF2B5EF4-FFF2-40B4-BE49-F238E27FC236}">
                <a16:creationId xmlns:a16="http://schemas.microsoft.com/office/drawing/2014/main" id="{88ADC54A-5E47-4F01-83E6-9642474C38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62088"/>
            <a:ext cx="5905500" cy="3933825"/>
          </a:xfr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>
            <a:extLst>
              <a:ext uri="{FF2B5EF4-FFF2-40B4-BE49-F238E27FC236}">
                <a16:creationId xmlns:a16="http://schemas.microsoft.com/office/drawing/2014/main" id="{888BAED7-CFFE-481F-802E-67EA36182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882650"/>
            <a:ext cx="9048750" cy="5092700"/>
          </a:xfr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ul finch [Compatibility Mode]" id="{204AF26B-F8C6-4D6D-B854-14646C7FF357}" vid="{8426FC45-63A7-4363-AEBA-0792FC3AB2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C083143F1943BC35958CC853B846" ma:contentTypeVersion="9" ma:contentTypeDescription="Create a new document." ma:contentTypeScope="" ma:versionID="bf77fc30f1638de41a572a62cbddc1dd">
  <xsd:schema xmlns:xsd="http://www.w3.org/2001/XMLSchema" xmlns:xs="http://www.w3.org/2001/XMLSchema" xmlns:p="http://schemas.microsoft.com/office/2006/metadata/properties" xmlns:ns2="3846b46e-6855-45f4-99c4-bbbbaeb658d1" xmlns:ns3="90a3253b-4aac-455d-9996-09f9f254bf92" targetNamespace="http://schemas.microsoft.com/office/2006/metadata/properties" ma:root="true" ma:fieldsID="575972378c0e655fe4acaa4364d0284d" ns2:_="" ns3:_="">
    <xsd:import namespace="3846b46e-6855-45f4-99c4-bbbbaeb658d1"/>
    <xsd:import namespace="90a3253b-4aac-455d-9996-09f9f254b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6b46e-6855-45f4-99c4-bbbbaeb6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253b-4aac-455d-9996-09f9f254b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236CD1-B3EB-44D7-9FF9-D2B24FC94C7E}"/>
</file>

<file path=customXml/itemProps2.xml><?xml version="1.0" encoding="utf-8"?>
<ds:datastoreItem xmlns:ds="http://schemas.openxmlformats.org/officeDocument/2006/customXml" ds:itemID="{3FEB269B-598D-4EB7-AC0B-8AC2ECAE8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3A35EA-2AB5-4F45-9842-94147E13C396}"/>
</file>

<file path=docProps/app.xml><?xml version="1.0" encoding="utf-8"?>
<Properties xmlns="http://schemas.openxmlformats.org/officeDocument/2006/extended-properties" xmlns:vt="http://schemas.openxmlformats.org/officeDocument/2006/docPropsVTypes">
  <Template>paul finch</Template>
  <TotalTime>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Haigh</dc:creator>
  <cp:lastModifiedBy>Sarah Haigh</cp:lastModifiedBy>
  <cp:revision>1</cp:revision>
  <dcterms:created xsi:type="dcterms:W3CDTF">2018-01-30T10:16:19Z</dcterms:created>
  <dcterms:modified xsi:type="dcterms:W3CDTF">2018-01-30T10:19:33Z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0x01010073E9C083143F1943BC35958CC853B846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